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2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4296" y="-1254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</a:p>
          <a:p>
            <a:pPr algn="l"/>
            <a:r>
              <a:rPr lang="en-US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  <a:endParaRPr lang="ja-JP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1.pn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J.png"/>
          <p:cNvPicPr>
            <a:picLocks noGrp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>
          <a:xfrm>
            <a:off x="3771901" y="324381"/>
            <a:ext cx="2304000" cy="3420000"/>
          </a:xfrm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0"/>
          </a:xfrm>
        </p:spPr>
      </p:sp>
      <p:pic>
        <p:nvPicPr>
          <p:cNvPr id="7" name="デザインテンプレ" descr="トランプ_テンプレ表面全面♠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K.png"/>
          <p:cNvPicPr>
            <a:picLocks noGrp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>
          <a:xfrm>
            <a:off x="3779955" y="324381"/>
            <a:ext cx="2304000" cy="3420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1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デザインテンプレ" descr="トランプ_テンプレ表面全面♦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524" r="524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デザインテンプレ" descr="トランプ_テンプレ表面全面♦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♦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♦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1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♣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♣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1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2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3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4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♥10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5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6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7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8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全面♠9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</TotalTime>
  <Words>2</Words>
  <Application>Microsoft Office PowerPoint</Application>
  <PresentationFormat>ユーザー設定</PresentationFormat>
  <Paragraphs>2</Paragraphs>
  <Slides>54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5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  <vt:lpstr>スライド 25</vt:lpstr>
      <vt:lpstr>スライド 26</vt:lpstr>
      <vt:lpstr>スライド 27</vt:lpstr>
      <vt:lpstr>スライド 28</vt:lpstr>
      <vt:lpstr>スライド 29</vt:lpstr>
      <vt:lpstr>スライド 30</vt:lpstr>
      <vt:lpstr>スライド 31</vt:lpstr>
      <vt:lpstr>スライド 32</vt:lpstr>
      <vt:lpstr>スライド 33</vt:lpstr>
      <vt:lpstr>スライド 34</vt:lpstr>
      <vt:lpstr>スライド 35</vt:lpstr>
      <vt:lpstr>スライド 36</vt:lpstr>
      <vt:lpstr>スライド 37</vt:lpstr>
      <vt:lpstr>スライド 38</vt:lpstr>
      <vt:lpstr>スライド 39</vt:lpstr>
      <vt:lpstr>スライド 40</vt:lpstr>
      <vt:lpstr>スライド 41</vt:lpstr>
      <vt:lpstr>スライド 42</vt:lpstr>
      <vt:lpstr>スライド 43</vt:lpstr>
      <vt:lpstr>スライド 44</vt:lpstr>
      <vt:lpstr>スライド 45</vt:lpstr>
      <vt:lpstr>スライド 46</vt:lpstr>
      <vt:lpstr>スライド 47</vt:lpstr>
      <vt:lpstr>スライド 48</vt:lpstr>
      <vt:lpstr>スライド 49</vt:lpstr>
      <vt:lpstr>スライド 50</vt:lpstr>
      <vt:lpstr>スライド 51</vt:lpstr>
      <vt:lpstr>スライド 52</vt:lpstr>
      <vt:lpstr>スライド 53</vt:lpstr>
      <vt:lpstr>スライド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2010008</cp:lastModifiedBy>
  <cp:revision>75</cp:revision>
  <cp:lastPrinted>2016-11-24T08:45:10Z</cp:lastPrinted>
  <dcterms:created xsi:type="dcterms:W3CDTF">2016-10-05T02:12:22Z</dcterms:created>
  <dcterms:modified xsi:type="dcterms:W3CDTF">2016-12-21T09:10:18Z</dcterms:modified>
</cp:coreProperties>
</file>